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6"/>
  </p:notesMasterIdLst>
  <p:sldIdLst>
    <p:sldId id="256" r:id="rId2"/>
    <p:sldId id="312" r:id="rId3"/>
    <p:sldId id="313" r:id="rId4"/>
    <p:sldId id="314" r:id="rId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>
        <p:scale>
          <a:sx n="100" d="100"/>
          <a:sy n="100" d="100"/>
        </p:scale>
        <p:origin x="9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2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94DE412B-A7B1-42A6-83F2-E684BBCE0B03}" type="datetimeFigureOut">
              <a:rPr lang="en-CA" smtClean="0"/>
              <a:t>2026-03-16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7" tIns="47418" rIns="94837" bIns="4741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620250"/>
            <a:ext cx="5850835" cy="3780800"/>
          </a:xfrm>
          <a:prstGeom prst="rect">
            <a:avLst/>
          </a:prstGeom>
        </p:spPr>
        <p:txBody>
          <a:bodyPr vert="horz" lIns="94837" tIns="47418" rIns="94837" bIns="474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4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4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5A400FB4-2374-48A7-A6D0-2884D5125B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03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FB4-2374-48A7-A6D0-2884D5125B9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1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FB4-2374-48A7-A6D0-2884D5125B9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35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FB4-2374-48A7-A6D0-2884D5125B9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46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AC86-AE41-4656-90E0-247D04839437}" type="datetime1">
              <a:rPr lang="en-CA" smtClean="0"/>
              <a:t>2026-03-16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Barry's Construction and Insulation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31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037A-E3A7-4909-ADDC-66E9765EBE11}" type="datetime1">
              <a:rPr lang="en-CA" smtClean="0"/>
              <a:t>2026-03-16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Barry's Construction and Insulation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15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E3CF-8979-4680-BCF7-D975A10AF4A4}" type="datetime1">
              <a:rPr lang="en-CA" smtClean="0"/>
              <a:t>2026-03-16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Barry's Construction and Insulation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127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DBD0-5B0E-4B23-8D17-8325FC77AD15}" type="datetime1">
              <a:rPr lang="en-CA" smtClean="0"/>
              <a:t>2026-03-16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Barry's Construction and Insulation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82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AFFF-E46C-4125-A374-57080F421605}" type="datetime1">
              <a:rPr lang="en-CA" smtClean="0"/>
              <a:t>2026-03-16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Barry's Construction and Insulation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09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9E7F-6AED-4A87-880A-77CB1248D38E}" type="datetime1">
              <a:rPr lang="en-CA" smtClean="0"/>
              <a:t>2026-03-16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Barry's Construction and Insulation Ltd.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12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B0BE-8B98-43F7-A8DF-9F24EA3B9672}" type="datetime1">
              <a:rPr lang="en-CA" smtClean="0"/>
              <a:t>2026-03-16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Barry's Construction and Insulation Ltd.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86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81A5-5606-485C-B53B-A2BE3E72524C}" type="datetime1">
              <a:rPr lang="en-CA" smtClean="0"/>
              <a:t>2026-03-16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Barry's Construction and Insulation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69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1DC-79C5-47F7-A2B5-9EEDEBB9949F}" type="datetime1">
              <a:rPr lang="en-CA" smtClean="0"/>
              <a:t>2026-03-16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Barry's Construction and Insulation Ltd.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13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4B0E-45FC-4A63-869A-CF1B04A289D3}" type="datetime1">
              <a:rPr lang="en-CA" smtClean="0"/>
              <a:t>2026-03-16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Barry's Construction and Insulation Ltd.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07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253C-81BD-4224-96C0-CD824B161F16}" type="datetime1">
              <a:rPr lang="en-CA" smtClean="0"/>
              <a:t>2026-03-16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Barry's Construction and Insulation Ltd.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594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3DE0A-4F1C-4257-8514-B9AB35D6962B}" type="datetime1">
              <a:rPr lang="en-CA" smtClean="0"/>
              <a:t>2026-03-16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Barry's Construction and Insulation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01BA-DEC1-4477-9A86-91D0CEF480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23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362681"/>
            <a:ext cx="7080026" cy="1371601"/>
          </a:xfrm>
        </p:spPr>
        <p:txBody>
          <a:bodyPr>
            <a:normAutofit/>
          </a:bodyPr>
          <a:lstStyle/>
          <a:p>
            <a:r>
              <a:rPr lang="en-CA" sz="5400" dirty="0"/>
              <a:t>Walkerton Vacant Lots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CC2B-D2B5-4308-B381-DFB255EA1CEC}" type="datetime1">
              <a:rPr lang="en-CA" smtClean="0"/>
              <a:t>2026-03-16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51" y="3265621"/>
            <a:ext cx="4493163" cy="198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735765" y="6389890"/>
            <a:ext cx="2057400" cy="365125"/>
          </a:xfrm>
        </p:spPr>
        <p:txBody>
          <a:bodyPr/>
          <a:lstStyle/>
          <a:p>
            <a:fld id="{5BCAD376-DCB2-4DDF-9D65-D4B385DB3835}" type="datetime1">
              <a:rPr lang="en-CA" smtClean="0"/>
              <a:t>2026-03-16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23835" y="6389890"/>
            <a:ext cx="5004649" cy="365125"/>
          </a:xfrm>
        </p:spPr>
        <p:txBody>
          <a:bodyPr/>
          <a:lstStyle/>
          <a:p>
            <a:r>
              <a:rPr lang="en-CA" dirty="0"/>
              <a:t>Barry's Construction and Insulation Ltd.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17AC97-B1EF-4E1E-96AC-D9511D99466E}"/>
              </a:ext>
            </a:extLst>
          </p:cNvPr>
          <p:cNvSpPr/>
          <p:nvPr/>
        </p:nvSpPr>
        <p:spPr>
          <a:xfrm>
            <a:off x="623835" y="1690689"/>
            <a:ext cx="224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Lot 31: 61’ x 125’</a:t>
            </a:r>
          </a:p>
          <a:p>
            <a:endParaRPr lang="en-CA" dirty="0"/>
          </a:p>
          <a:p>
            <a:r>
              <a:rPr lang="en-CA" dirty="0"/>
              <a:t>Lot 38: 73’ x 121’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dirty="0"/>
              <a:t>Karin Crescent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069022-9F92-4A2F-BEEE-913AEFBD6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94" y="1690688"/>
            <a:ext cx="6021025" cy="447038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679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735765" y="6389890"/>
            <a:ext cx="2057400" cy="365125"/>
          </a:xfrm>
        </p:spPr>
        <p:txBody>
          <a:bodyPr/>
          <a:lstStyle/>
          <a:p>
            <a:fld id="{5BCAD376-DCB2-4DDF-9D65-D4B385DB3835}" type="datetime1">
              <a:rPr lang="en-CA" smtClean="0"/>
              <a:t>2026-03-16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23835" y="6389890"/>
            <a:ext cx="5004649" cy="365125"/>
          </a:xfrm>
        </p:spPr>
        <p:txBody>
          <a:bodyPr/>
          <a:lstStyle/>
          <a:p>
            <a:r>
              <a:rPr lang="en-CA" dirty="0"/>
              <a:t>Barry's Construction and Insulation Ltd.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17AC97-B1EF-4E1E-96AC-D9511D99466E}"/>
              </a:ext>
            </a:extLst>
          </p:cNvPr>
          <p:cNvSpPr/>
          <p:nvPr/>
        </p:nvSpPr>
        <p:spPr>
          <a:xfrm>
            <a:off x="623835" y="1690689"/>
            <a:ext cx="224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Lot: 82’ x 124’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dirty="0"/>
              <a:t>Old Durham Road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F3E23A-D9D8-4081-9919-FA2B038E1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57" y="1690688"/>
            <a:ext cx="5794093" cy="4468571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300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735765" y="6389890"/>
            <a:ext cx="2057400" cy="365125"/>
          </a:xfrm>
        </p:spPr>
        <p:txBody>
          <a:bodyPr/>
          <a:lstStyle/>
          <a:p>
            <a:fld id="{5BCAD376-DCB2-4DDF-9D65-D4B385DB3835}" type="datetime1">
              <a:rPr lang="en-CA" smtClean="0"/>
              <a:t>2026-03-16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23835" y="6389890"/>
            <a:ext cx="5004649" cy="365125"/>
          </a:xfrm>
        </p:spPr>
        <p:txBody>
          <a:bodyPr/>
          <a:lstStyle/>
          <a:p>
            <a:r>
              <a:rPr lang="en-CA" dirty="0"/>
              <a:t>Barry's Construction and Insulation Ltd.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17AC97-B1EF-4E1E-96AC-D9511D99466E}"/>
              </a:ext>
            </a:extLst>
          </p:cNvPr>
          <p:cNvSpPr/>
          <p:nvPr/>
        </p:nvSpPr>
        <p:spPr>
          <a:xfrm>
            <a:off x="623835" y="1601467"/>
            <a:ext cx="224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Lot 1: 83’ x 148’</a:t>
            </a:r>
          </a:p>
          <a:p>
            <a:endParaRPr lang="en-CA" dirty="0"/>
          </a:p>
          <a:p>
            <a:r>
              <a:rPr lang="en-CA" dirty="0"/>
              <a:t>Lot 2: 80’ x 146’</a:t>
            </a:r>
          </a:p>
          <a:p>
            <a:endParaRPr lang="en-CA" dirty="0"/>
          </a:p>
          <a:p>
            <a:r>
              <a:rPr lang="en-CA" dirty="0"/>
              <a:t>Lot 3: 80’ x 130’</a:t>
            </a:r>
          </a:p>
          <a:p>
            <a:endParaRPr lang="en-CA" dirty="0"/>
          </a:p>
          <a:p>
            <a:r>
              <a:rPr lang="en-CA" dirty="0"/>
              <a:t>Lot 4: 80’ x 128’</a:t>
            </a:r>
          </a:p>
          <a:p>
            <a:endParaRPr lang="en-CA" dirty="0"/>
          </a:p>
          <a:p>
            <a:r>
              <a:rPr lang="en-CA" dirty="0"/>
              <a:t>Lot 5: 80’ x 126’</a:t>
            </a:r>
          </a:p>
          <a:p>
            <a:endParaRPr lang="en-CA" dirty="0"/>
          </a:p>
          <a:p>
            <a:r>
              <a:rPr lang="en-CA" dirty="0"/>
              <a:t>Lot 6: 82’ x 213’</a:t>
            </a:r>
          </a:p>
          <a:p>
            <a:endParaRPr lang="en-CA" dirty="0"/>
          </a:p>
          <a:p>
            <a:r>
              <a:rPr lang="en-CA" dirty="0"/>
              <a:t>Lot 7: 94’ x 213’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dirty="0"/>
              <a:t>John Crescent - Chepstow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DAD848-AE30-8BF1-5783-DC3FA54D1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320" y="1601467"/>
            <a:ext cx="6067030" cy="4351338"/>
          </a:xfrm>
        </p:spPr>
      </p:pic>
    </p:spTree>
    <p:extLst>
      <p:ext uri="{BB962C8B-B14F-4D97-AF65-F5344CB8AC3E}">
        <p14:creationId xmlns:p14="http://schemas.microsoft.com/office/powerpoint/2010/main" val="261198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</TotalTime>
  <Words>116</Words>
  <Application>Microsoft Office PowerPoint</Application>
  <PresentationFormat>On-screen Show (4:3)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Walkerton Vacant Lots</vt:lpstr>
      <vt:lpstr>Karin Crescent</vt:lpstr>
      <vt:lpstr>Old Durham Road</vt:lpstr>
      <vt:lpstr>John Crescent - Chepstow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Elgin Vacant Lots</dc:title>
  <dc:creator>Stuart Doyle</dc:creator>
  <cp:lastModifiedBy>Robert Tolton</cp:lastModifiedBy>
  <cp:revision>131</cp:revision>
  <cp:lastPrinted>2017-08-29T19:34:10Z</cp:lastPrinted>
  <dcterms:created xsi:type="dcterms:W3CDTF">2017-08-29T12:15:57Z</dcterms:created>
  <dcterms:modified xsi:type="dcterms:W3CDTF">2026-03-16T20:41:25Z</dcterms:modified>
</cp:coreProperties>
</file>